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5F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/>
    <p:restoredTop sz="94661"/>
  </p:normalViewPr>
  <p:slideViewPr>
    <p:cSldViewPr snapToGrid="0" snapToObjects="1" showGuides="1">
      <p:cViewPr varScale="1">
        <p:scale>
          <a:sx n="149" d="100"/>
          <a:sy n="149" d="100"/>
        </p:scale>
        <p:origin x="176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5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4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89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32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9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86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0285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95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17892"/>
            <a:ext cx="12192000" cy="440108"/>
          </a:xfrm>
          <a:prstGeom prst="rect">
            <a:avLst/>
          </a:prstGeom>
          <a:solidFill>
            <a:srgbClr val="F25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974261" y="6526925"/>
            <a:ext cx="1070590" cy="24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6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87" y="666571"/>
            <a:ext cx="3948934" cy="511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2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</cp:revision>
  <dcterms:created xsi:type="dcterms:W3CDTF">2016-03-17T15:14:28Z</dcterms:created>
  <dcterms:modified xsi:type="dcterms:W3CDTF">2016-04-04T14:36:40Z</dcterms:modified>
</cp:coreProperties>
</file>