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5F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0"/>
    <p:restoredTop sz="94674"/>
  </p:normalViewPr>
  <p:slideViewPr>
    <p:cSldViewPr snapToGrid="0" snapToObjects="1" showGuides="1">
      <p:cViewPr varScale="1">
        <p:scale>
          <a:sx n="124" d="100"/>
          <a:sy n="124" d="100"/>
        </p:scale>
        <p:origin x="640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621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3424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6890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8832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75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8849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868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0285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6954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417892"/>
            <a:ext cx="12192000" cy="440108"/>
          </a:xfrm>
          <a:prstGeom prst="rect">
            <a:avLst/>
          </a:prstGeom>
          <a:solidFill>
            <a:srgbClr val="F25F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10974261" y="6526925"/>
            <a:ext cx="1070590" cy="246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769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911223F-468A-784C-893F-7905A846F7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787" y="666571"/>
            <a:ext cx="3911019" cy="5098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127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</cp:revision>
  <dcterms:created xsi:type="dcterms:W3CDTF">2016-03-17T15:14:28Z</dcterms:created>
  <dcterms:modified xsi:type="dcterms:W3CDTF">2019-03-01T17:13:47Z</dcterms:modified>
</cp:coreProperties>
</file>